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4" r:id="rId6"/>
    <p:sldId id="266" r:id="rId7"/>
    <p:sldId id="265" r:id="rId8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10"/>
      <p:bold r:id="rId11"/>
      <p:italic r:id="rId12"/>
      <p:boldItalic r:id="rId13"/>
    </p:embeddedFont>
    <p:embeddedFont>
      <p:font typeface="Montserrat Black" panose="00000A00000000000000" pitchFamily="2" charset="0"/>
      <p:bold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74" d="100"/>
          <a:sy n="174" d="100"/>
        </p:scale>
        <p:origin x="101" y="-4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f96f665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f96f665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f96f665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f96f665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96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66025" y="8450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65439" t="82786" b="5839"/>
          <a:stretch/>
        </p:blipFill>
        <p:spPr>
          <a:xfrm>
            <a:off x="5983800" y="4181925"/>
            <a:ext cx="3160200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9804" y="3541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Hombre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Hombr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2">
  <p:cSld name="CUSTOM_2">
    <p:bg>
      <p:bgPr>
        <a:solidFill>
          <a:srgbClr val="F0CA0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0506E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506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1">
  <p:cSld name="CUSTOM_1">
    <p:bg>
      <p:bgPr>
        <a:solidFill>
          <a:srgbClr val="F0506E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0CA0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0CA0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3">
  <p:cSld name="CUSTOM_3">
    <p:bg>
      <p:bgPr>
        <a:solidFill>
          <a:srgbClr val="403BD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99EFF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99EFF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4">
  <p:cSld name="CUSTOM_4">
    <p:bg>
      <p:bgPr>
        <a:solidFill>
          <a:srgbClr val="99EFF0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1278950"/>
            <a:ext cx="85206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403BD7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l="70321" t="82786" r="6940" b="5839"/>
          <a:stretch/>
        </p:blipFill>
        <p:spPr>
          <a:xfrm>
            <a:off x="5744375" y="4334325"/>
            <a:ext cx="2079024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4004" y="3694124"/>
            <a:ext cx="246922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351650" y="1035475"/>
            <a:ext cx="43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3509125" y="1778875"/>
            <a:ext cx="5191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2"/>
          </p:nvPr>
        </p:nvSpPr>
        <p:spPr>
          <a:xfrm>
            <a:off x="828900" y="2753425"/>
            <a:ext cx="55164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6284" y="322610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37025" y="1636627"/>
            <a:ext cx="6021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037025" y="2581692"/>
            <a:ext cx="602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037025" y="1121742"/>
            <a:ext cx="6021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5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Digital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igital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dor Mujer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ctrTitle"/>
          </p:nvPr>
        </p:nvSpPr>
        <p:spPr>
          <a:xfrm>
            <a:off x="807275" y="8053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004" y="3922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ujer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sz="36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ubTitle" idx="2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1750650" y="280125"/>
            <a:ext cx="33369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Bootcamp Desarrollo Web Full Stack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rsos MEAN: Mongo, Express,Angular y Node.js | Ingenioteka">
            <a:extLst>
              <a:ext uri="{FF2B5EF4-FFF2-40B4-BE49-F238E27FC236}">
                <a16:creationId xmlns:a16="http://schemas.microsoft.com/office/drawing/2014/main" id="{4F2816B8-4363-4F0A-B035-A90366C2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726" y="1787978"/>
            <a:ext cx="5205046" cy="26025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351650" y="1035475"/>
            <a:ext cx="434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419"/>
              <a:t>Herramientas de aprendizaje</a:t>
            </a:r>
            <a:endParaRPr/>
          </a:p>
        </p:txBody>
      </p:sp>
      <p:pic>
        <p:nvPicPr>
          <p:cNvPr id="2052" name="Picture 4" descr="Cómo dibujar una &quot;forma de corazón&quot; en lenguaje C, ¡vale la pena tener el  romance a los ojos del programador! - programador clic">
            <a:extLst>
              <a:ext uri="{FF2B5EF4-FFF2-40B4-BE49-F238E27FC236}">
                <a16:creationId xmlns:a16="http://schemas.microsoft.com/office/drawing/2014/main" id="{6230D5F8-4632-42F2-846F-9CAB94F20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65" y="2935308"/>
            <a:ext cx="1203447" cy="13289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scord en el móvil: 27 trucos y consejos para dominar esta potente app de  mensajería">
            <a:extLst>
              <a:ext uri="{FF2B5EF4-FFF2-40B4-BE49-F238E27FC236}">
                <a16:creationId xmlns:a16="http://schemas.microsoft.com/office/drawing/2014/main" id="{BE190D92-14DE-4CB2-AB85-586361AA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468" y="2482122"/>
            <a:ext cx="1839197" cy="12432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l relanzamiento de Google Meet: ¿contrario a las leyes antimonopolio? »  Enrique Dans">
            <a:extLst>
              <a:ext uri="{FF2B5EF4-FFF2-40B4-BE49-F238E27FC236}">
                <a16:creationId xmlns:a16="http://schemas.microsoft.com/office/drawing/2014/main" id="{A0AECBFE-F66E-4E4A-B73A-74F04BA6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27" y="1456375"/>
            <a:ext cx="1716228" cy="13255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YouTube">
            <a:extLst>
              <a:ext uri="{FF2B5EF4-FFF2-40B4-BE49-F238E27FC236}">
                <a16:creationId xmlns:a16="http://schemas.microsoft.com/office/drawing/2014/main" id="{4F9817D8-986A-4181-85AD-881BC1421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27" y="3276838"/>
            <a:ext cx="1662374" cy="16623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ipos de investigación de mercados y sus características">
            <a:extLst>
              <a:ext uri="{FF2B5EF4-FFF2-40B4-BE49-F238E27FC236}">
                <a16:creationId xmlns:a16="http://schemas.microsoft.com/office/drawing/2014/main" id="{1315414A-6B7A-4B28-9BEF-A47AF56BC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33" y="2279660"/>
            <a:ext cx="2055426" cy="13702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1042775" y="354975"/>
            <a:ext cx="578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 sz="2800" b="0">
                <a:solidFill>
                  <a:schemeClr val="dk2"/>
                </a:solidFill>
              </a:rPr>
              <a:t>Módulo 1 - Fundamentos</a:t>
            </a:r>
            <a:endParaRPr/>
          </a:p>
        </p:txBody>
      </p:sp>
      <p:pic>
        <p:nvPicPr>
          <p:cNvPr id="3074" name="Picture 2" descr="Ficha del curso de Iniciación a HTML, CSS y JavaScript">
            <a:extLst>
              <a:ext uri="{FF2B5EF4-FFF2-40B4-BE49-F238E27FC236}">
                <a16:creationId xmlns:a16="http://schemas.microsoft.com/office/drawing/2014/main" id="{06DC75FD-AA87-4050-93CC-F42C58E5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0" y="1046598"/>
            <a:ext cx="2379241" cy="153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Visual Studio Code ahora tiene una versión web">
            <a:extLst>
              <a:ext uri="{FF2B5EF4-FFF2-40B4-BE49-F238E27FC236}">
                <a16:creationId xmlns:a16="http://schemas.microsoft.com/office/drawing/2014/main" id="{6423C1E7-6B73-45EF-8957-CC18E0C60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672" y="1160801"/>
            <a:ext cx="2336242" cy="1314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plicando Scrum a mi abuela – Jorge Serrano">
            <a:extLst>
              <a:ext uri="{FF2B5EF4-FFF2-40B4-BE49-F238E27FC236}">
                <a16:creationId xmlns:a16="http://schemas.microsoft.com/office/drawing/2014/main" id="{C1242479-DFE2-42BC-B31B-ACB849614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520" y="2932332"/>
            <a:ext cx="1614152" cy="16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urso de Bootstrap 5: Completo, Práctico y Desde Cero - YouTube">
            <a:extLst>
              <a:ext uri="{FF2B5EF4-FFF2-40B4-BE49-F238E27FC236}">
                <a16:creationId xmlns:a16="http://schemas.microsoft.com/office/drawing/2014/main" id="{AE6E3463-3AD1-4D97-B107-6CF770C27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11" y="2619390"/>
            <a:ext cx="2167257" cy="121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Javascript: 10 Fundamentos modernos que debes conocer 🙌 - YouTube">
            <a:extLst>
              <a:ext uri="{FF2B5EF4-FFF2-40B4-BE49-F238E27FC236}">
                <a16:creationId xmlns:a16="http://schemas.microsoft.com/office/drawing/2014/main" id="{A576C0A5-0267-444F-B3C1-8D12314DB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83" b="22712"/>
          <a:stretch/>
        </p:blipFill>
        <p:spPr bwMode="auto">
          <a:xfrm>
            <a:off x="3703494" y="2809240"/>
            <a:ext cx="1820599" cy="96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a guía para principiantes de Git y Github">
            <a:extLst>
              <a:ext uri="{FF2B5EF4-FFF2-40B4-BE49-F238E27FC236}">
                <a16:creationId xmlns:a16="http://schemas.microsoft.com/office/drawing/2014/main" id="{0EA177E0-4F08-441E-B5A0-685CBE30E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857" y="1237517"/>
            <a:ext cx="1901616" cy="9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974200" y="223150"/>
            <a:ext cx="5979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419" sz="2700" b="0" dirty="0">
                <a:solidFill>
                  <a:schemeClr val="dk2"/>
                </a:solidFill>
              </a:rPr>
              <a:t>Sustentación Modulo 1</a:t>
            </a:r>
            <a:endParaRPr sz="3500" dirty="0"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1"/>
          </p:nvPr>
        </p:nvSpPr>
        <p:spPr>
          <a:xfrm>
            <a:off x="864275" y="1026900"/>
            <a:ext cx="7626300" cy="3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 dirty="0"/>
              <a:t>Cada grupo tiene un límite de 5 minutos para presentar el proyecto.</a:t>
            </a:r>
            <a:endParaRPr sz="17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-419" sz="1700" dirty="0"/>
              <a:t>El orden de exposición es el siguiente:</a:t>
            </a:r>
            <a:endParaRPr sz="1700" dirty="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/>
              <a:t>Grupo 1 –  Walter C.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/>
              <a:t>Grupo 2 –  AVN Motors - Equipo 2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/>
              <a:t>Grupo 3 –  </a:t>
            </a:r>
            <a:r>
              <a:rPr lang="es-419" sz="1700" dirty="0" err="1"/>
              <a:t>UrbanTravel</a:t>
            </a:r>
            <a:r>
              <a:rPr lang="es-419" sz="1700" dirty="0"/>
              <a:t>- Equipo 3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 dirty="0"/>
              <a:t>Grupo 4 – </a:t>
            </a:r>
            <a:r>
              <a:rPr lang="es-419" sz="1700" dirty="0" err="1"/>
              <a:t>Unique</a:t>
            </a:r>
            <a:r>
              <a:rPr lang="es-419" sz="1700" dirty="0"/>
              <a:t> </a:t>
            </a:r>
            <a:r>
              <a:rPr lang="es-419" sz="1700" dirty="0" err="1"/>
              <a:t>Travels</a:t>
            </a:r>
            <a:r>
              <a:rPr lang="es-419" sz="1700" dirty="0"/>
              <a:t>-Grupo 4</a:t>
            </a:r>
          </a:p>
          <a:p>
            <a:pPr indent="457200"/>
            <a:r>
              <a:rPr lang="es-419" sz="1700" dirty="0"/>
              <a:t>Grupo 5 - JJP-Videojuegos- Equipo 5</a:t>
            </a: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dirty="0"/>
              <a:t>          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dirty="0"/>
              <a:t>- </a:t>
            </a:r>
            <a:endParaRPr sz="1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 dirty="0"/>
              <a:t>-</a:t>
            </a:r>
            <a:endParaRPr sz="1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 dirty="0"/>
              <a:t> </a:t>
            </a:r>
            <a:endParaRPr sz="1300"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419" sz="1300" dirty="0"/>
            </a:br>
            <a:endParaRPr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79127E-9AD9-4755-A3F0-26227705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400" dirty="0">
                <a:solidFill>
                  <a:srgbClr val="00B050"/>
                </a:solidFill>
              </a:rPr>
              <a:t>“Ayer aprendí a programar, hoy mi mundo es diferente”</a:t>
            </a:r>
            <a:endParaRPr lang="es-CO" sz="4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1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85</Words>
  <Application>Microsoft Office PowerPoint</Application>
  <PresentationFormat>Presentación en pantalla (16:9)</PresentationFormat>
  <Paragraphs>23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Montserrat</vt:lpstr>
      <vt:lpstr>Montserrat Black</vt:lpstr>
      <vt:lpstr>Arial</vt:lpstr>
      <vt:lpstr>Simple Light</vt:lpstr>
      <vt:lpstr>Presentación de PowerPoint</vt:lpstr>
      <vt:lpstr>Presentación de PowerPoint</vt:lpstr>
      <vt:lpstr>Herramientas de aprendizaje</vt:lpstr>
      <vt:lpstr>Módulo 1 - Fundamentos</vt:lpstr>
      <vt:lpstr>Sustentación Modulo 1</vt:lpstr>
      <vt:lpstr>“Ayer aprendí a programar, hoy mi mundo es diferente”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Álvaro Santacruz Rendón</cp:lastModifiedBy>
  <cp:revision>5</cp:revision>
  <dcterms:modified xsi:type="dcterms:W3CDTF">2022-04-01T01:29:48Z</dcterms:modified>
</cp:coreProperties>
</file>